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4150C-2EBF-40C8-BAC8-C5D687071C60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88E5-75D0-4791-803F-225A2A7D3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261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4150C-2EBF-40C8-BAC8-C5D687071C60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88E5-75D0-4791-803F-225A2A7D3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014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4150C-2EBF-40C8-BAC8-C5D687071C60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88E5-75D0-4791-803F-225A2A7D3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410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4150C-2EBF-40C8-BAC8-C5D687071C60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88E5-75D0-4791-803F-225A2A7D3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23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4150C-2EBF-40C8-BAC8-C5D687071C60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88E5-75D0-4791-803F-225A2A7D3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47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4150C-2EBF-40C8-BAC8-C5D687071C60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88E5-75D0-4791-803F-225A2A7D3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44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4150C-2EBF-40C8-BAC8-C5D687071C60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88E5-75D0-4791-803F-225A2A7D3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33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4150C-2EBF-40C8-BAC8-C5D687071C60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88E5-75D0-4791-803F-225A2A7D3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03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4150C-2EBF-40C8-BAC8-C5D687071C60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88E5-75D0-4791-803F-225A2A7D3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08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4150C-2EBF-40C8-BAC8-C5D687071C60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88E5-75D0-4791-803F-225A2A7D3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923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4150C-2EBF-40C8-BAC8-C5D687071C60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88E5-75D0-4791-803F-225A2A7D3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74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4150C-2EBF-40C8-BAC8-C5D687071C60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D88E5-75D0-4791-803F-225A2A7D3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14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1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88840"/>
            <a:ext cx="7772400" cy="2592288"/>
          </a:xfrm>
        </p:spPr>
        <p:txBody>
          <a:bodyPr>
            <a:normAutofit/>
          </a:bodyPr>
          <a:lstStyle/>
          <a:p>
            <a:r>
              <a:rPr lang="ru-RU" b="1" dirty="0"/>
              <a:t>Проект на тему: «Зимующие птицы»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045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5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корма для птиц.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по теме «Зимующие птицы».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«Лучшая кормушка».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для родителей: «Покормите птиц зимой"»</a:t>
            </a:r>
          </a:p>
          <a:p>
            <a:pPr marL="0" indent="0">
              <a:buNone/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70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этап – Заключительный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результата проекта на стенде и в раздевалке.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проекта 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педчасе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1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Приготовление корма для птиц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00200"/>
            <a:ext cx="3641452" cy="4853136"/>
          </a:xfrm>
        </p:spPr>
      </p:pic>
    </p:spTree>
    <p:extLst>
      <p:ext uri="{BB962C8B-B14F-4D97-AF65-F5344CB8AC3E}">
        <p14:creationId xmlns:p14="http://schemas.microsoft.com/office/powerpoint/2010/main" val="127747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описательного рассказа совместно с родителями «Вот  какие птички».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76872"/>
            <a:ext cx="4025421" cy="30190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44824"/>
            <a:ext cx="3390608" cy="452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8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6633"/>
            <a:ext cx="3101391" cy="41351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6" y="116633"/>
            <a:ext cx="2965470" cy="3953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035551"/>
            <a:ext cx="3507854" cy="46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76672"/>
            <a:ext cx="3888432" cy="56672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250424" cy="56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1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Изготовление и вывешивание кормушек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761" y="1412776"/>
            <a:ext cx="5040560" cy="37804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3748241" cy="49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7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3726414" cy="49685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56792"/>
            <a:ext cx="3672409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4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2908418" cy="38778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132856"/>
            <a:ext cx="3170304" cy="4227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92696"/>
            <a:ext cx="345638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Аппликация «Снегири и синички»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26878"/>
            <a:ext cx="5472608" cy="5472608"/>
          </a:xfrm>
        </p:spPr>
      </p:pic>
    </p:spTree>
    <p:extLst>
      <p:ext uri="{BB962C8B-B14F-4D97-AF65-F5344CB8AC3E}">
        <p14:creationId xmlns:p14="http://schemas.microsoft.com/office/powerpoint/2010/main" val="2905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7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карта проекта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образовательных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областей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О.О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«Познавательное развитие»,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О.О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«Художественно-эстетическое развитие»,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О.О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«Физическое развитие»,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О.О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«Речевое развитие»,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О.О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«Социально -коммуникативное  развитие».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                                                                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информационно-ориентированный.                                           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групповой.                                                                                       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–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неделя. </a:t>
            </a:r>
          </a:p>
        </p:txBody>
      </p:sp>
    </p:spTree>
    <p:extLst>
      <p:ext uri="{BB962C8B-B14F-4D97-AF65-F5344CB8AC3E}">
        <p14:creationId xmlns:p14="http://schemas.microsoft.com/office/powerpoint/2010/main" val="149039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Пластилинография «Зимующие птицы»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1340768"/>
            <a:ext cx="3776812" cy="51655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340768"/>
            <a:ext cx="3871124" cy="516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" y="0"/>
            <a:ext cx="9113043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6996269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8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9552" y="260648"/>
            <a:ext cx="7920880" cy="5940660"/>
          </a:xfrm>
        </p:spPr>
      </p:pic>
    </p:spTree>
    <p:extLst>
      <p:ext uri="{BB962C8B-B14F-4D97-AF65-F5344CB8AC3E}">
        <p14:creationId xmlns:p14="http://schemas.microsoft.com/office/powerpoint/2010/main" val="87222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Рисование «Синичка»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984776" cy="5238582"/>
          </a:xfrm>
        </p:spPr>
      </p:pic>
    </p:spTree>
    <p:extLst>
      <p:ext uri="{BB962C8B-B14F-4D97-AF65-F5344CB8AC3E}">
        <p14:creationId xmlns:p14="http://schemas.microsoft.com/office/powerpoint/2010/main" val="274830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3" y="154046"/>
            <a:ext cx="5915742" cy="44368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585329"/>
            <a:ext cx="5348064" cy="401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5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Рисование «Птички на кормушке»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057" y="1196752"/>
            <a:ext cx="3888431" cy="51845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3980394" cy="53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0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3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холодное время года перед зимующими птицами встают жизненно важные вопросы: как прокормиться. Доступной пищи становится значительно меньше, но потребность в ней возрастает. Иногда естественный корм становится практически недоступным, поэтому многие птицы не могут пережить зиму и погибают. Задача взрослых - воспитывать интерес у детей к нашим соседям по планете - птицам, желание узнавать новые факты их жизни, заботиться о них. Дать детям элементарные знания о том, как правильно вести себя в природе. </a:t>
            </a:r>
          </a:p>
        </p:txBody>
      </p:sp>
    </p:spTree>
    <p:extLst>
      <p:ext uri="{BB962C8B-B14F-4D97-AF65-F5344CB8AC3E}">
        <p14:creationId xmlns:p14="http://schemas.microsoft.com/office/powerpoint/2010/main" val="181322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59766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Цель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дошкольников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зимующих птицах.    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Задачи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о птицах;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об особенностях внешнего вида, повадках птиц;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заботливое отношение к птицам, желание помогать в трудных зимних условиях;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любознательность, сочувствие.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66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этап – Организационно-подготовительный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темы исходя из интереса и знаний детей.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и анализ литературы по данной теме.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предстоящей деятельности, направленной на реализацию проекта.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дидактическим материалом.</a:t>
            </a: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73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коммуникативное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 «Что ты знаешь о зимующих птицах?», «Меню птиц», «Зимние гости», «Зачем помогать птицам зимой»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«Кто как кричит?»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птицами во время прогулки.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Разговор «Птичья столовая»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6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эстетическое развитие</a:t>
            </a:r>
          </a:p>
          <a:p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«Снегири и синички»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«Снегири и синички».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«Синички»,</a:t>
            </a:r>
          </a:p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«Птички на кормушке»</a:t>
            </a:r>
          </a:p>
          <a:p>
            <a:pPr marL="0" indent="0">
              <a:buNone/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64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стихов С. А. Есенина «Поёт зима, аукает», «Где обедал воробей» /из цикла «Детки в клетке»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сюжетных картин и фотографий.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описательного рассказа совместно с родителями «Вот  какие птички».</a:t>
            </a:r>
          </a:p>
        </p:txBody>
      </p:sp>
    </p:spTree>
    <p:extLst>
      <p:ext uri="{BB962C8B-B14F-4D97-AF65-F5344CB8AC3E}">
        <p14:creationId xmlns:p14="http://schemas.microsoft.com/office/powerpoint/2010/main" val="223983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6121400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Познавательное развитие</a:t>
            </a:r>
          </a:p>
          <a:p>
            <a:r>
              <a:rPr lang="ru-RU" dirty="0" smtClean="0"/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ООД по экологическому воспитанию «Зимующие птицы»</a:t>
            </a:r>
          </a:p>
          <a:p>
            <a:pPr marL="0" indent="0">
              <a:buNone/>
            </a:pPr>
            <a:r>
              <a:rPr lang="ru-RU" dirty="0" smtClean="0"/>
              <a:t>             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 «Мы как птички». Подвижные игры: «Совушка», «Воробушки и автомобиль», «Найди свое гнездо», «Воробьи и кошка», «Перелёт птиц».</a:t>
            </a:r>
          </a:p>
          <a:p>
            <a:pPr marL="0" indent="0">
              <a:buNone/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47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507</Words>
  <Application>Microsoft Office PowerPoint</Application>
  <PresentationFormat>Экран (4:3)</PresentationFormat>
  <Paragraphs>59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Проект на тему: «Зимующие птицы» </vt:lpstr>
      <vt:lpstr>Информационная карта проекта</vt:lpstr>
      <vt:lpstr>Актуальность проекта</vt:lpstr>
      <vt:lpstr>Презентация PowerPoint</vt:lpstr>
      <vt:lpstr>I этап – Организационно-подготовительный </vt:lpstr>
      <vt:lpstr>2 этап: Планирование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III этап – Заключительный </vt:lpstr>
      <vt:lpstr>Приготовление корма для птиц</vt:lpstr>
      <vt:lpstr>Составление описательного рассказа совместно с родителями «Вот  какие птички». </vt:lpstr>
      <vt:lpstr>Презентация PowerPoint</vt:lpstr>
      <vt:lpstr>Презентация PowerPoint</vt:lpstr>
      <vt:lpstr>Изготовление и вывешивание кормушек</vt:lpstr>
      <vt:lpstr>Презентация PowerPoint</vt:lpstr>
      <vt:lpstr>Презентация PowerPoint</vt:lpstr>
      <vt:lpstr>Аппликация «Снегири и синички»</vt:lpstr>
      <vt:lpstr>Пластилинография «Зимующие птицы»</vt:lpstr>
      <vt:lpstr>Презентация PowerPoint</vt:lpstr>
      <vt:lpstr>Презентация PowerPoint</vt:lpstr>
      <vt:lpstr>Рисование «Синичка»</vt:lpstr>
      <vt:lpstr>Презентация PowerPoint</vt:lpstr>
      <vt:lpstr>Рисование «Птички на кормушке»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на тему: «Зимующие птицы»</dc:title>
  <dc:creator>173690</dc:creator>
  <cp:lastModifiedBy>173690</cp:lastModifiedBy>
  <cp:revision>12</cp:revision>
  <dcterms:created xsi:type="dcterms:W3CDTF">2020-01-27T06:42:10Z</dcterms:created>
  <dcterms:modified xsi:type="dcterms:W3CDTF">2020-01-28T20:24:04Z</dcterms:modified>
</cp:coreProperties>
</file>