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C4B4C-B41D-4674-9F5B-9AEE90D2127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2AB52-9021-467C-A77E-5C64AF02C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1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AB52-9021-467C-A77E-5C64AF02CC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6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0517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Сохранение и укрепление психологического здоровья у детей с ОВЗ в дошкольном возрасте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642117351_9-damion-club-p-fon-dlya-prezentatsii-semeinie-traditsii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068960"/>
            <a:ext cx="4032448" cy="3474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80526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Попова Н.А.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Релаксация и </a:t>
            </a:r>
            <a:r>
              <a:rPr lang="ru-RU" b="1" dirty="0" err="1" smtClean="0"/>
              <a:t>психогимнастика</a:t>
            </a:r>
            <a:endParaRPr lang="ru-RU" b="1" dirty="0" smtClean="0"/>
          </a:p>
          <a:p>
            <a:pPr algn="ctr">
              <a:buNone/>
            </a:pPr>
            <a:r>
              <a:rPr lang="ru-RU" sz="2400" b="1" dirty="0" smtClean="0"/>
              <a:t>Релаксация</a:t>
            </a:r>
            <a:r>
              <a:rPr lang="ru-RU" sz="2400" dirty="0" smtClean="0"/>
              <a:t>- это состояние покоя, расслабленности, возникающее у детей вследствие снятия напряжения после сильных переживаний или физических усилий. </a:t>
            </a:r>
          </a:p>
          <a:p>
            <a:r>
              <a:rPr lang="ru-RU" sz="2400" dirty="0" smtClean="0"/>
              <a:t>Используя релаксацию на занятиях, мы учим детей следующим приемам:</a:t>
            </a:r>
          </a:p>
          <a:p>
            <a:r>
              <a:rPr lang="ru-RU" sz="2400" dirty="0" smtClean="0"/>
              <a:t>-чувствовать разницу между напряжением и расслаблением;</a:t>
            </a:r>
          </a:p>
          <a:p>
            <a:r>
              <a:rPr lang="ru-RU" sz="2400" dirty="0" smtClean="0"/>
              <a:t>-сочетать упражнения мышечной (тепло, тяжесть в мышцах рук, ног, спины) и  психической релаксации («я отдыхаю», «я спокоен», «я уверен в себе»).</a:t>
            </a:r>
          </a:p>
          <a:p>
            <a:pPr algn="ctr">
              <a:buNone/>
            </a:pPr>
            <a:r>
              <a:rPr lang="ru-RU" sz="2400" b="1" dirty="0" err="1" smtClean="0"/>
              <a:t>Психогимнастика</a:t>
            </a:r>
            <a:r>
              <a:rPr lang="ru-RU" sz="2400" b="1" dirty="0" smtClean="0"/>
              <a:t> - </a:t>
            </a:r>
            <a:r>
              <a:rPr lang="ru-RU" sz="2400" dirty="0" smtClean="0"/>
              <a:t>это метод, при котором дети проявляют себя и общаются без помощи слов.</a:t>
            </a:r>
          </a:p>
          <a:p>
            <a:pPr algn="ctr">
              <a:buNone/>
            </a:pPr>
            <a:r>
              <a:rPr lang="ru-RU" sz="2400" dirty="0" smtClean="0"/>
              <a:t>Дети через игры, этюды, упражнения учатся различать эмоции и управлять ими. </a:t>
            </a:r>
          </a:p>
          <a:p>
            <a:pPr algn="ctr">
              <a:buNone/>
            </a:pPr>
            <a:r>
              <a:rPr lang="ru-RU" sz="2400" dirty="0" err="1" smtClean="0"/>
              <a:t>Психогимнастика</a:t>
            </a:r>
            <a:r>
              <a:rPr lang="ru-RU" sz="2400" dirty="0" smtClean="0"/>
              <a:t> помогает ребятам преодолевать барьеры в общении, снимать психическое напряжение. </a:t>
            </a:r>
          </a:p>
          <a:p>
            <a:pPr algn="ctr">
              <a:buNone/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0517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Сохранение и укрепление психологического здоровья у детей с ОВЗ в дошкольном возрасте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642117351_9-damion-club-p-fon-dlya-prezentatsii-semeinie-traditsii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068960"/>
            <a:ext cx="4032448" cy="3474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80526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Попова Н.А.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«Что такое – «психологическое здоровье?»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Термин «психологическое здоровье» был введен в научный лексикон И. В. Дубровиной.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Психологически здоровый человек </a:t>
            </a:r>
            <a:r>
              <a:rPr lang="ru-RU" dirty="0" smtClean="0"/>
              <a:t>– </a:t>
            </a:r>
            <a:r>
              <a:rPr lang="ru-RU" dirty="0" err="1" smtClean="0"/>
              <a:t>человек</a:t>
            </a:r>
            <a:r>
              <a:rPr lang="ru-RU" dirty="0" smtClean="0"/>
              <a:t> спонтанный и творческий, жизнерадостный, открытый, познающий себя и окружающий мир.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ru-RU" dirty="0" smtClean="0"/>
              <a:t>«ключевым» словом для описания психологического здоровья является слово </a:t>
            </a:r>
            <a:r>
              <a:rPr lang="ru-RU" i="1" dirty="0" smtClean="0"/>
              <a:t>гармония</a:t>
            </a:r>
            <a:r>
              <a:rPr lang="ru-RU" dirty="0" smtClean="0"/>
              <a:t>, или </a:t>
            </a:r>
            <a:r>
              <a:rPr lang="ru-RU" i="1" dirty="0" smtClean="0"/>
              <a:t>баланс.</a:t>
            </a:r>
          </a:p>
          <a:p>
            <a:r>
              <a:rPr lang="ru-RU" dirty="0" smtClean="0"/>
              <a:t> Прежде всего, это гармония между различными сторонами самого человека, а также это гармония между человеком и окружающими людьми, природой.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здоровье детей-инвалидов, детей с 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подчиняется общим законам, но все же имеет и свои особенности как по физиологическим, так и по социальным причинам. </a:t>
            </a:r>
          </a:p>
          <a:p>
            <a:r>
              <a:rPr lang="ru-RU" dirty="0" smtClean="0"/>
              <a:t>достижение </a:t>
            </a:r>
            <a:r>
              <a:rPr lang="ru-RU" dirty="0" smtClean="0">
                <a:solidFill>
                  <a:srgbClr val="FF0000"/>
                </a:solidFill>
              </a:rPr>
              <a:t>относительного равновесия </a:t>
            </a:r>
            <a:r>
              <a:rPr lang="ru-RU" dirty="0" smtClean="0"/>
              <a:t>в отношениях с собой и окружающими.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6470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коррекции и профилактики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напряжения у детей, существуют разнообразные методы и технологии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5"/>
            <a:ext cx="8064896" cy="2304255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None/>
            </a:pPr>
            <a:r>
              <a:rPr lang="ru-RU" b="1" dirty="0" err="1" smtClean="0"/>
              <a:t>Арт-терпия</a:t>
            </a:r>
            <a:endParaRPr lang="ru-RU" b="1" dirty="0" smtClean="0"/>
          </a:p>
          <a:p>
            <a:pPr marL="514350" lvl="0" indent="-514350" algn="ctr">
              <a:buNone/>
            </a:pPr>
            <a:r>
              <a:rPr lang="ru-RU" b="1" dirty="0" smtClean="0"/>
              <a:t>Песочная терапия.</a:t>
            </a:r>
          </a:p>
          <a:p>
            <a:pPr marL="514350" lvl="0" indent="-514350">
              <a:buNone/>
            </a:pPr>
            <a:r>
              <a:rPr lang="ru-RU" sz="3300" dirty="0" smtClean="0"/>
              <a:t>Снижает эмоциональные переживания, она объединяет массу упражнений, направленных на общую релаксацию, снятие двигательных стереотипов и излишней активности. </a:t>
            </a:r>
          </a:p>
          <a:p>
            <a:pPr marL="514350" lvl="0" indent="-514350">
              <a:buNone/>
            </a:pPr>
            <a:r>
              <a:rPr lang="ru-RU" sz="3300" dirty="0" smtClean="0"/>
              <a:t>В процессе </a:t>
            </a:r>
            <a:r>
              <a:rPr lang="ru-RU" sz="3300" b="1" dirty="0" smtClean="0"/>
              <a:t>песочной игры ребёнок имеет возможность</a:t>
            </a:r>
            <a:r>
              <a:rPr lang="ru-RU" sz="3300" dirty="0" smtClean="0"/>
              <a:t> выразить свои самые глубокие переживания, освобождается от страхов, тревоги.  </a:t>
            </a:r>
            <a:endParaRPr lang="ru-RU" sz="3300" b="1" dirty="0" smtClean="0"/>
          </a:p>
        </p:txBody>
      </p:sp>
      <p:pic>
        <p:nvPicPr>
          <p:cNvPr id="6" name="Рисунок 5" descr="l0siAII33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149080"/>
            <a:ext cx="183620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5338936" cy="56166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Музыкотерапия</a:t>
            </a:r>
          </a:p>
          <a:p>
            <a:pPr>
              <a:buNone/>
            </a:pPr>
            <a:r>
              <a:rPr lang="ru-RU" sz="2800" dirty="0" smtClean="0"/>
              <a:t>При </a:t>
            </a:r>
            <a:r>
              <a:rPr lang="ru-RU" sz="2800" b="1" dirty="0" smtClean="0"/>
              <a:t>использовании</a:t>
            </a:r>
            <a:r>
              <a:rPr lang="ru-RU" sz="2800" dirty="0" smtClean="0"/>
              <a:t> </a:t>
            </a:r>
            <a:r>
              <a:rPr lang="ru-RU" sz="2800" u="sng" dirty="0" smtClean="0"/>
              <a:t>музыкотерапии происходит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• эмоциональная активизация ребенка – он получает заряд положительных эмоций;</a:t>
            </a:r>
          </a:p>
          <a:p>
            <a:pPr>
              <a:buNone/>
            </a:pPr>
            <a:r>
              <a:rPr lang="ru-RU" sz="2800" dirty="0" smtClean="0"/>
              <a:t>• ребенок развивает навыки и способности к общению в совместной деятельности со взрослым или ребенком;</a:t>
            </a:r>
          </a:p>
          <a:p>
            <a:pPr>
              <a:buNone/>
            </a:pPr>
            <a:r>
              <a:rPr lang="ru-RU" sz="2800" dirty="0" smtClean="0"/>
              <a:t>• происходит регуляция эмоционального фона, настроения и самочувствия ребенка;</a:t>
            </a:r>
          </a:p>
          <a:p>
            <a:pPr>
              <a:buNone/>
            </a:pPr>
            <a:r>
              <a:rPr lang="ru-RU" sz="2800" dirty="0" smtClean="0"/>
              <a:t>• формирование чувства прекрасного. </a:t>
            </a:r>
          </a:p>
          <a:p>
            <a:pPr>
              <a:buNone/>
            </a:pPr>
            <a:r>
              <a:rPr lang="ru-RU" sz="2800" dirty="0" smtClean="0"/>
              <a:t>Музыкотерапия может быть активной, когда дети активно выражают себя в музыке, и пассивной, когда малышам предлагают только прослушать музыку.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yp9eRIjVO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908720"/>
            <a:ext cx="2139702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5842992" cy="41764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Изотерапия</a:t>
            </a:r>
            <a:r>
              <a:rPr lang="ru-RU" b="1" dirty="0" smtClean="0"/>
              <a:t> (Изобразительное искусство)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Рисование, лепка, аппликация являются безопасными способами разрядки напряжения</a:t>
            </a:r>
          </a:p>
          <a:p>
            <a:pPr algn="ctr">
              <a:buNone/>
            </a:pPr>
            <a:r>
              <a:rPr lang="ru-RU" sz="2400" u="sng" dirty="0" smtClean="0"/>
              <a:t>Приемы </a:t>
            </a:r>
            <a:r>
              <a:rPr lang="ru-RU" sz="2400" u="sng" dirty="0" err="1" smtClean="0"/>
              <a:t>изотерапии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Техника «Марания»</a:t>
            </a:r>
          </a:p>
          <a:p>
            <a:pPr algn="just"/>
            <a:r>
              <a:rPr lang="ru-RU" sz="2400" dirty="0" smtClean="0"/>
              <a:t>Рисование пальчиками, ладошками</a:t>
            </a:r>
          </a:p>
          <a:p>
            <a:pPr algn="just"/>
            <a:r>
              <a:rPr lang="ru-RU" sz="2400" dirty="0" smtClean="0"/>
              <a:t>Рисование по мокрому листу</a:t>
            </a:r>
          </a:p>
          <a:p>
            <a:pPr algn="just"/>
            <a:r>
              <a:rPr lang="ru-RU" sz="2400" dirty="0" smtClean="0"/>
              <a:t>Рисование сыпучими материалами и продуктами</a:t>
            </a:r>
          </a:p>
          <a:p>
            <a:pPr algn="just"/>
            <a:r>
              <a:rPr lang="ru-RU" sz="2400" dirty="0" smtClean="0"/>
              <a:t>Рисование предметами окружающего пространства</a:t>
            </a:r>
          </a:p>
          <a:p>
            <a:pPr algn="just"/>
            <a:r>
              <a:rPr lang="ru-RU" sz="2400" dirty="0" smtClean="0"/>
              <a:t>Техника каракулей</a:t>
            </a:r>
          </a:p>
          <a:p>
            <a:pPr algn="just"/>
            <a:r>
              <a:rPr lang="ru-RU" sz="2400" dirty="0" smtClean="0"/>
              <a:t>Техника «</a:t>
            </a:r>
            <a:r>
              <a:rPr lang="ru-RU" sz="2400" dirty="0" err="1" smtClean="0"/>
              <a:t>Мандала</a:t>
            </a:r>
            <a:r>
              <a:rPr lang="ru-RU" sz="2400" dirty="0" smtClean="0"/>
              <a:t>»</a:t>
            </a:r>
          </a:p>
          <a:p>
            <a:pPr algn="just">
              <a:buNone/>
            </a:pPr>
            <a:endParaRPr lang="ru-RU" b="1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err="1" smtClean="0"/>
              <a:t>Сказкотерапия</a:t>
            </a:r>
            <a:endParaRPr lang="ru-RU" b="1" dirty="0" smtClean="0"/>
          </a:p>
          <a:p>
            <a:pPr algn="just">
              <a:buNone/>
            </a:pPr>
            <a:r>
              <a:rPr lang="ru-RU" dirty="0" err="1" smtClean="0"/>
              <a:t>Библиотерапия</a:t>
            </a:r>
            <a:r>
              <a:rPr lang="ru-RU" dirty="0" smtClean="0"/>
              <a:t> (</a:t>
            </a:r>
            <a:r>
              <a:rPr lang="ru-RU" dirty="0" err="1" smtClean="0"/>
              <a:t>сказкотерапия</a:t>
            </a:r>
            <a:r>
              <a:rPr lang="ru-RU" dirty="0" smtClean="0"/>
              <a:t>) — чтение сказок, пересказ, сочинение собственных историй, в которых главный герой сам ребенок.</a:t>
            </a:r>
          </a:p>
          <a:p>
            <a:pPr>
              <a:buNone/>
            </a:pPr>
            <a:r>
              <a:rPr lang="ru-RU" dirty="0" smtClean="0"/>
              <a:t>• расширяет знания ребенка о нем самом и окружающем мире;</a:t>
            </a:r>
          </a:p>
          <a:p>
            <a:pPr>
              <a:buNone/>
            </a:pPr>
            <a:r>
              <a:rPr lang="ru-RU" dirty="0" smtClean="0"/>
              <a:t>• обогащает внутренний мир ребенка духовно-нравственными ценностями;</a:t>
            </a:r>
          </a:p>
          <a:p>
            <a:pPr>
              <a:buNone/>
            </a:pPr>
            <a:r>
              <a:rPr lang="ru-RU" dirty="0" smtClean="0"/>
              <a:t>• корректирует поведение и развитие речи;</a:t>
            </a:r>
          </a:p>
          <a:p>
            <a:pPr>
              <a:buNone/>
            </a:pPr>
            <a:r>
              <a:rPr lang="ru-RU" dirty="0" smtClean="0"/>
              <a:t>• стимулирует психофизическое и эмоциональное развитие.</a:t>
            </a:r>
          </a:p>
          <a:p>
            <a:pPr>
              <a:buNone/>
            </a:pPr>
            <a:r>
              <a:rPr lang="ru-RU" dirty="0" smtClean="0"/>
              <a:t>Виды сказок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народная или художественная сказка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обучающая или развивающая сказка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диагностическая сказка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психологическая сказка </a:t>
            </a: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280920" cy="1728191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Су-джок</a:t>
            </a:r>
            <a:r>
              <a:rPr lang="ru-RU" b="1" dirty="0" smtClean="0"/>
              <a:t> терапия</a:t>
            </a:r>
          </a:p>
          <a:p>
            <a:pPr algn="ctr">
              <a:buNone/>
            </a:pPr>
            <a:r>
              <a:rPr lang="ru-RU" sz="2000" dirty="0" err="1" smtClean="0"/>
              <a:t>Су-Джок-это</a:t>
            </a:r>
            <a:r>
              <a:rPr lang="ru-RU" sz="2000" dirty="0" smtClean="0"/>
              <a:t> в первую очередь </a:t>
            </a:r>
            <a:r>
              <a:rPr lang="ru-RU" sz="2000" dirty="0" err="1" smtClean="0"/>
              <a:t>самомассаж</a:t>
            </a:r>
            <a:r>
              <a:rPr lang="ru-RU" sz="2000" dirty="0" smtClean="0"/>
              <a:t>, который не только полезен, но и очень интересен детям и положительно сказывается на их </a:t>
            </a:r>
            <a:r>
              <a:rPr lang="ru-RU" sz="2000" dirty="0" err="1" smtClean="0"/>
              <a:t>самочуствии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 descr="feffe9d58b0e8d0bc7e066cd12b3d7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984776" cy="42927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295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Сохранение и укрепление психологического здоровья у детей с ОВЗ в дошкольном возрасте </vt:lpstr>
      <vt:lpstr>«Что такое – «психологическое здоровье?»</vt:lpstr>
      <vt:lpstr>Презентация PowerPoint</vt:lpstr>
      <vt:lpstr>Психологическое здоровье детей-инвалидов, детей с ОВЗ</vt:lpstr>
      <vt:lpstr>Для коррекции и профилактики психоэмоционального напряжения у детей, существуют разнообразные методы и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Сохранение и укрепление психологического здоровья у детей с ОВЗ в дошкольном возрасте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и укрепление психологического здоровья у детей с ОВЗ в дошкольном возрасте </dc:title>
  <dc:creator>User</dc:creator>
  <cp:lastModifiedBy>user</cp:lastModifiedBy>
  <cp:revision>57</cp:revision>
  <dcterms:created xsi:type="dcterms:W3CDTF">2023-02-15T09:28:56Z</dcterms:created>
  <dcterms:modified xsi:type="dcterms:W3CDTF">2024-09-17T11:51:14Z</dcterms:modified>
</cp:coreProperties>
</file>